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5"/>
  </p:notesMasterIdLst>
  <p:handoutMasterIdLst>
    <p:handoutMasterId r:id="rId46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4" r:id="rId28"/>
    <p:sldId id="536" r:id="rId29"/>
    <p:sldId id="535" r:id="rId30"/>
    <p:sldId id="558" r:id="rId31"/>
    <p:sldId id="551" r:id="rId32"/>
    <p:sldId id="514" r:id="rId33"/>
    <p:sldId id="543" r:id="rId34"/>
    <p:sldId id="553" r:id="rId35"/>
    <p:sldId id="552" r:id="rId36"/>
    <p:sldId id="559" r:id="rId37"/>
    <p:sldId id="515" r:id="rId38"/>
    <p:sldId id="544" r:id="rId39"/>
    <p:sldId id="547" r:id="rId40"/>
    <p:sldId id="548" r:id="rId41"/>
    <p:sldId id="554" r:id="rId42"/>
    <p:sldId id="560" r:id="rId43"/>
    <p:sldId id="389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74" autoAdjust="0"/>
    <p:restoredTop sz="96412" autoAdjust="0"/>
  </p:normalViewPr>
  <p:slideViewPr>
    <p:cSldViewPr>
      <p:cViewPr varScale="1">
        <p:scale>
          <a:sx n="83" d="100"/>
          <a:sy n="83" d="100"/>
        </p:scale>
        <p:origin x="1522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ustl.bootcampcontent.com/wustl-bootcamp/WASHSTL201901DATA2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ingbootcamp.hosted.panopto.com/Panopto/Pages/Sessions/List.aspx#folderID=944ca218-23f9-4ecf-a84a-a95e0150440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Git Repository (UPDATE)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All Class Content and Homework will be here: </a:t>
            </a:r>
            <a:r>
              <a:rPr lang="en-US" b="1" dirty="0">
                <a:hlinkClick r:id="rId3"/>
              </a:rPr>
              <a:t>https://wustl.bootcampcontent.com/wustl-bootcamp/WASHSTL201901DATA2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BC5DBE-0580-48FD-9CFE-2EF0777C7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86365"/>
            <a:ext cx="9144000" cy="439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800" dirty="0"/>
              <a:t>=</a:t>
            </a:r>
            <a:r>
              <a:rPr lang="en-US" sz="1800" dirty="0" err="1"/>
              <a:t>vlookup</a:t>
            </a:r>
            <a:r>
              <a:rPr lang="en-US" sz="1800" dirty="0"/>
              <a:t>( &lt;value&gt;, &lt;full table&gt;, &lt;column to retrieve&gt;,&lt;match parameter&gt;)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 (UPDATE)</a:t>
            </a:r>
          </a:p>
        </p:txBody>
      </p:sp>
      <p:sp>
        <p:nvSpPr>
          <p:cNvPr id="6" name="Rectangle 5"/>
          <p:cNvSpPr/>
          <p:nvPr/>
        </p:nvSpPr>
        <p:spPr>
          <a:xfrm>
            <a:off x="342900" y="5213628"/>
            <a:ext cx="86487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b="1" dirty="0">
                <a:hlinkClick r:id="rId3"/>
              </a:rPr>
              <a:t>https://codingbootcamp.hosted.panopto.com/Panopto/Pages/Sessions/List.aspx#folderID=944ca218-23f9-4ecf-a84a-a95e0150440f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778F0A-AFDC-49E6-B457-56502FE0D3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97328"/>
            <a:ext cx="9144000" cy="362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“Asteroid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</a:t>
            </a:r>
            <a:r>
              <a:rPr lang="en-US" sz="3200" dirty="0" err="1"/>
              <a:t>Astroid</a:t>
            </a:r>
            <a:r>
              <a:rPr lang="en-US" sz="3200" dirty="0"/>
              <a:t>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Next Saturday </a:t>
            </a:r>
          </a:p>
          <a:p>
            <a:pPr algn="ctr"/>
            <a:r>
              <a:rPr lang="en-US" sz="2800" b="1" dirty="0"/>
              <a:t>Recommended Target</a:t>
            </a:r>
            <a:r>
              <a:rPr lang="en-US" sz="2800" dirty="0"/>
              <a:t>: Thursday of Next Week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 Science is about what </a:t>
            </a:r>
            <a:r>
              <a:rPr lang="en-US" dirty="0"/>
              <a:t>two</a:t>
            </a:r>
            <a:r>
              <a:rPr lang="en-US" b="0" dirty="0"/>
              <a:t> things?</a:t>
            </a:r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14133</TotalTime>
  <Words>1148</Words>
  <Application>Microsoft Office PowerPoint</Application>
  <PresentationFormat>On-screen Show (4:3)</PresentationFormat>
  <Paragraphs>269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6" baseType="lpstr">
      <vt:lpstr>Arial</vt:lpstr>
      <vt:lpstr>Calibri</vt:lpstr>
      <vt:lpstr>1_Unbranded</vt:lpstr>
      <vt:lpstr>Egad! It’s Excel</vt:lpstr>
      <vt:lpstr>Admin Stuff</vt:lpstr>
      <vt:lpstr>Class Git Repository (UPDATE)</vt:lpstr>
      <vt:lpstr>Class Videos (UPDATE)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RC2018</cp:lastModifiedBy>
  <cp:revision>1730</cp:revision>
  <cp:lastPrinted>2016-01-30T16:23:56Z</cp:lastPrinted>
  <dcterms:created xsi:type="dcterms:W3CDTF">2015-01-20T17:19:00Z</dcterms:created>
  <dcterms:modified xsi:type="dcterms:W3CDTF">2019-01-06T20:00:45Z</dcterms:modified>
</cp:coreProperties>
</file>